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253"/>
    <a:srgbClr val="DF39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23" d="100"/>
          <a:sy n="123" d="100"/>
        </p:scale>
        <p:origin x="114" y="-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53D25C-9D3D-49EE-9A89-9DF8C79A96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A643B8-DF85-468B-BCF1-EB039048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E4CBA6-DB96-4702-89EE-46C9A8A49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A572E7-E7A2-41D3-AAB7-17CA7642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AB3286D-7020-4B26-B836-657EBF7F2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1217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632CEE-DAA0-43BD-8D2B-B1E0936F4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5E7EF57-8291-4B59-9C6D-BA98F4F27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1267A1-43A9-4D1C-881F-FE3534B15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885F5E7-3F5E-4B69-83C4-F95C1180C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341533-6DC6-4287-9757-6AF5FA6AC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4375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CE5CF0-E3F5-4DCC-B4EB-881D79E747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CD39F17-923D-4829-B776-674DC8EE5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773E36-0B1D-4D12-B624-53BF78AA2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3833AF5-A4D6-49CD-B1A4-BC1AD16A3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5AA457-B9BE-423A-A016-DFFE4D742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3230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E39B76-DAF6-4E09-81E7-BD4EAC266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5D728E-B7A0-4B76-8DA5-91088185DE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455693-E136-4C3F-AAA9-728CD9DA8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5B561B5-818B-4115-92F0-95165B237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B4DD2B-163F-49E4-B8E8-CB9C830F3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1534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9E5B26-1A1E-4E60-BC9A-EAFA85CD8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B4DF6AB-5C8C-442E-8585-E61E11749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CC4386-6411-4E8B-B2AB-270F0AD11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3790DA-CB35-4F96-A318-ECC91E170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D915A9-CBB4-47D9-AD84-D771D62B6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175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87DF4B-CD04-4C5B-B23A-DB8B466BC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32D78A-CC6E-4A26-87A6-156D198D6F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CC50A5C-111F-4266-9BA7-9495C4EBE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A6C826B-5AB3-44D3-BCC1-B835292D6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1E73AC6-ECDE-4CD2-9821-10381645E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01E676B-9374-41EE-A2C2-95132FC96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5187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9749D3-569E-43A6-BC56-FEBADE102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ED28BE-F56E-4186-9EBD-50DEE392B0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D026FAA-6E2A-4D64-8755-1D537F3512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2EA2AD2-48D5-45A1-B106-120CF2BB20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4FD1630-6D63-4A01-9A37-62A996D64F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1E83E40-B0D8-4E0A-842B-BB2CBF687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3E0368D-A240-455C-8A52-32023BC9E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B0E1F0C-2688-4E12-B08F-AC75AE0E0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1792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0D5138-54BE-420F-8320-2AA5FFB72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2C7E55A-C9D9-4BB3-A738-B77EB4149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EAB92B7-B913-48ED-9B9D-B40157B35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F91B2CB-BEDD-4165-B632-3C98A7EDC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767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D7013A9-DC18-4CE6-80CC-45492F449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06FB7E3-FC87-4E20-89BC-4CF0D874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DC1E3DF-B4C7-48B1-AF44-B5C8547F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240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7D4936-A00C-4369-9A1A-84EF316251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17802F-2E87-4E55-AA7C-30B10EE10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BA92F08-FB99-4B9D-B110-7AF5758F02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D0162F0-8505-4488-A199-584BFE437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FED8CE3-B6A1-4131-B8C7-18633C4D5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A80D6DA-2FA2-4604-805A-4408937CD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105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A39178-1284-4F19-BC62-6A2D5426C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C2AEC7B-3B89-43C0-AA90-2A946F8C36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CDB13EE-B804-46C9-87C9-9183C9611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4C3B52F-D3F5-4979-A945-0EA191A3C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BB440DC-8407-4BC2-9BF9-58A0EB56C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A1261C-84E6-47C7-9A14-D9B31BDC4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814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BDACE0C-0411-4431-8296-AF2108EE2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EFFCF1-DA76-4043-BF81-41289D300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0AA0C4-0FF3-4979-B089-50A2F04564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4DEDE-7827-4636-825C-4564BC8566A6}" type="datetimeFigureOut">
              <a:rPr lang="pt-BR" smtClean="0"/>
              <a:t>07/11/2025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7A3161-8C22-4ACE-A666-1A50829F5B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FCE815-A296-4D25-8AB1-F6E1BF4414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912B7-B9A4-4223-AD78-2BA5BA8C981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99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F7312CE4-C91A-4255-B4F8-613616188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ítulo 1">
            <a:extLst>
              <a:ext uri="{FF2B5EF4-FFF2-40B4-BE49-F238E27FC236}">
                <a16:creationId xmlns:a16="http://schemas.microsoft.com/office/drawing/2014/main" id="{32F8DCB8-65B2-4BDD-BA1C-37E7C07D5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30641"/>
            <a:ext cx="9144000" cy="1379322"/>
          </a:xfrm>
        </p:spPr>
        <p:txBody>
          <a:bodyPr/>
          <a:lstStyle/>
          <a:p>
            <a:r>
              <a:rPr lang="pt-BR" b="1" dirty="0">
                <a:solidFill>
                  <a:srgbClr val="DF39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BFCCAB62-2C6B-4432-8A71-95B54B55F0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pt-BR" dirty="0">
                <a:solidFill>
                  <a:srgbClr val="0F225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3635522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Espaço Reservado para Conteúdo 12">
            <a:extLst>
              <a:ext uri="{FF2B5EF4-FFF2-40B4-BE49-F238E27FC236}">
                <a16:creationId xmlns:a16="http://schemas.microsoft.com/office/drawing/2014/main" id="{D9EDD65D-6F9D-4217-BB56-52C499F139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ED5D8E32-F0DA-44A1-8D20-4AA4022ED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0F2253"/>
                </a:solidFill>
              </a:rPr>
              <a:t>Clique aqui para adicionar um título</a:t>
            </a:r>
          </a:p>
        </p:txBody>
      </p:sp>
    </p:spTree>
    <p:extLst>
      <p:ext uri="{BB962C8B-B14F-4D97-AF65-F5344CB8AC3E}">
        <p14:creationId xmlns:p14="http://schemas.microsoft.com/office/powerpoint/2010/main" val="38396607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tart UB Versão 1" id="{8ACDA919-32AB-45AE-9732-4C962580F956}" vid="{CD4031E0-4D87-4F83-A132-6C094C51B5A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Start UB Versão 2</Template>
  <TotalTime>0</TotalTime>
  <Words>10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Título do Trabalho</vt:lpstr>
      <vt:lpstr>Clique aqui para adicionar um 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John Maia</dc:creator>
  <cp:lastModifiedBy>John Maia</cp:lastModifiedBy>
  <cp:revision>1</cp:revision>
  <dcterms:created xsi:type="dcterms:W3CDTF">2025-11-07T17:49:50Z</dcterms:created>
  <dcterms:modified xsi:type="dcterms:W3CDTF">2025-11-07T17:50:33Z</dcterms:modified>
</cp:coreProperties>
</file>